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5" r:id="rId9"/>
    <p:sldId id="277" r:id="rId10"/>
    <p:sldId id="266" r:id="rId11"/>
    <p:sldId id="264" r:id="rId12"/>
    <p:sldId id="276" r:id="rId13"/>
    <p:sldId id="269" r:id="rId14"/>
    <p:sldId id="275" r:id="rId15"/>
    <p:sldId id="270" r:id="rId16"/>
    <p:sldId id="274" r:id="rId17"/>
    <p:sldId id="271" r:id="rId18"/>
    <p:sldId id="273" r:id="rId19"/>
    <p:sldId id="267" r:id="rId20"/>
    <p:sldId id="268" r:id="rId21"/>
    <p:sldId id="272" r:id="rId2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A4F8"/>
    <a:srgbClr val="EFF0EB"/>
    <a:srgbClr val="EF72C4"/>
    <a:srgbClr val="EA8392"/>
    <a:srgbClr val="E37987"/>
    <a:srgbClr val="E37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"/>
    <p:restoredTop sz="96860"/>
  </p:normalViewPr>
  <p:slideViewPr>
    <p:cSldViewPr snapToGrid="0">
      <p:cViewPr varScale="1">
        <p:scale>
          <a:sx n="130" d="100"/>
          <a:sy n="130" d="100"/>
        </p:scale>
        <p:origin x="200" y="5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A01D2-8A06-594E-A87C-C113DE478FB2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EBE0B-A852-7545-942B-4A0BB08FE33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20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911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52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1709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529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5443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6905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3297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9160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023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9702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946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40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3224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https</a:t>
            </a:r>
            <a:r>
              <a:rPr lang="pt-PT" dirty="0"/>
              <a:t>://</a:t>
            </a:r>
            <a:r>
              <a:rPr lang="pt-PT" dirty="0" err="1"/>
              <a:t>http.dog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438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66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0398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66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8A700-B033-B883-624F-5003BDAD3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CDFD52-1358-48E5-6C64-7FF2AFE79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6E54880-1839-0B82-F6DB-1D05BEEC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B2F57EF-F046-64CC-EADD-6834C6E0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0D96754-E273-6584-E211-16C086F9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78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06E5A-AB9B-E429-4D19-0D56C63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86DA4A3-8D8A-02DE-C014-614BF6AFF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F6E5377-5846-D300-7796-F15E61B6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B8F8EBF-7661-EE63-636F-CC90619F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EA5A93C-1B89-B6C5-BD03-0CBDEF6A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03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6FC126-8517-C9E0-7B99-52927CC55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D02078D-FF3B-194D-BBFB-A2BAB18A1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57E272-72E5-4314-E6BD-C75BA096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FD15AE4-BD9E-49DF-2BDC-905D8D3C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516F18E-28FC-7DA8-B4CB-17AB7DBB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662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97EB6-2FCF-268B-5E55-987E0A6E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C222D7E-8FC4-652B-1E0E-A4ADCC823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F12CF1E-DAA7-837A-5CCF-DB3BC1C4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586717A-C70D-FEE8-95CE-0342D714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D002B9-BB35-CE8F-0BF4-6700B0CB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868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9FD08-6656-7B89-8B34-FD30743B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7478FEA-7DE4-BBE8-0F53-462407A4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D4228C1-4C9A-ACC8-C2DF-E46BA104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131A488-352A-AF1C-1EF1-A5930F1B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78D2161-A5EC-2F45-5508-99945515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317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9C216-A449-12CB-058B-7EE556E2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E92C04-76A4-6E6E-A8C4-1493F5DAF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EF543B8-4EB0-1AF7-0229-B8CC49011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E903425-4A3F-ABD2-0E52-97428489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A0ADB8E-8795-8B40-DF8A-3AD90C93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DCFD297-F0DD-0961-BCF4-47121B28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405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96249-FF2B-39E9-580C-F9B45616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1166C94-FD37-763C-881F-E2EBD3E55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3631F0C-68C3-20A0-6116-6D3400403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513496E-3BB7-4D9C-4C3B-1AFA67E0F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D982C3A-C795-CC15-E9E5-02D685AAF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50D2E87-8A79-AA5D-C2D2-C4879714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F75516C-55D2-2C75-DB89-FC80623E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1F57EB2-0EFB-E0E8-F7BC-C1A3354F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354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7F8E0-5E2E-2C6E-B201-CAAE698E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432347A-4E94-69D3-AE52-02F51B8E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BD2C542-0A89-728E-62A3-88A1957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21B0290-7A82-7522-DDF5-7E52282E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629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29016FD-FA57-9C41-6033-95B44F0A6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E197A76-A6B6-5929-079F-78472786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862DC1-6DD2-BF28-347D-533485E1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062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864E6-ED1D-FD51-C9B2-7E0F0B18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7B4A2CE-4FC7-B82A-482A-54B374F3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72662B4-796B-923A-8DBE-FA435B067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6F1E334-778F-CFBF-186B-2711C79F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992FC4A-4077-7B22-1440-084456CF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A73188-ABCE-2833-5BEE-86D77E0E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971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F8283-0F97-1D65-C548-2725CF56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26DA3DA-FE2D-7C68-60A6-083481AB5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C0686DA-D13E-9DE7-8F19-B7FAB81A1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080BD0C-2199-9E52-BC09-CA3855BA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AD89119-1FD6-3D94-8A0F-52420392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E2673E-5A7A-08E0-E781-10EF838D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955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88144AC-8AED-95F1-5DB8-200E7A82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2D11D82-9F3D-2854-9544-56F8CEADE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B78B1FF-4063-B260-6C7C-66B17F8D1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D770E-BDDB-454C-9234-9A5307FDC12A}" type="datetimeFigureOut">
              <a:rPr lang="pt-PT" smtClean="0"/>
              <a:t>13/10/22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E643BED-4EF8-3CA8-EE8E-1D099BE15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B461C8-9716-E403-366F-515D1DBB0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538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D47E8-8826-080D-3272-685B08AAC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6997"/>
            <a:ext cx="9144000" cy="1012966"/>
          </a:xfrm>
        </p:spPr>
        <p:txBody>
          <a:bodyPr/>
          <a:lstStyle/>
          <a:p>
            <a:r>
              <a:rPr lang="pt-PT" i="1" dirty="0" err="1"/>
              <a:t>Hello</a:t>
            </a:r>
            <a:r>
              <a:rPr lang="pt-PT" i="1" dirty="0"/>
              <a:t> </a:t>
            </a:r>
            <a:r>
              <a:rPr lang="pt-PT" i="1" dirty="0" err="1"/>
              <a:t>World</a:t>
            </a:r>
            <a:endParaRPr lang="pt-PT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D38A2-7BDF-E31C-6A97-83F381046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1003"/>
            <a:ext cx="9144000" cy="1655762"/>
          </a:xfrm>
        </p:spPr>
        <p:txBody>
          <a:bodyPr/>
          <a:lstStyle/>
          <a:p>
            <a:r>
              <a:rPr lang="pt-PT" sz="3200" b="0" i="0" u="none" strike="noStrike" dirty="0">
                <a:effectLst/>
              </a:rPr>
              <a:t>Computação em Ambiente M</a:t>
            </a:r>
            <a:r>
              <a:rPr lang="pt-PT" sz="3200" dirty="0"/>
              <a:t>óvel</a:t>
            </a:r>
            <a:endParaRPr lang="pt-PT" sz="3200" b="0" i="0" u="none" strike="noStrike" dirty="0">
              <a:effectLst/>
            </a:endParaRPr>
          </a:p>
          <a:p>
            <a:r>
              <a:rPr lang="pt-PT" sz="2400" b="0" i="0" u="none" strike="noStrike" dirty="0">
                <a:effectLst/>
              </a:rPr>
              <a:t>Mestrado em Engenharia de Telecomunicações e Informática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60207-F488-66A6-0819-A84F29E0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738" y="0"/>
            <a:ext cx="1770262" cy="8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EA604B-867B-77F0-B3BB-14FAE862FA4A}"/>
              </a:ext>
            </a:extLst>
          </p:cNvPr>
          <p:cNvSpPr txBox="1"/>
          <p:nvPr/>
        </p:nvSpPr>
        <p:spPr>
          <a:xfrm>
            <a:off x="3048000" y="627056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dirty="0"/>
              <a:t>20 de outubro de 2022</a:t>
            </a:r>
          </a:p>
        </p:txBody>
      </p:sp>
    </p:spTree>
    <p:extLst>
      <p:ext uri="{BB962C8B-B14F-4D97-AF65-F5344CB8AC3E}">
        <p14:creationId xmlns:p14="http://schemas.microsoft.com/office/powerpoint/2010/main" val="385679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Modelação</a:t>
            </a:r>
          </a:p>
        </p:txBody>
      </p:sp>
      <p:pic>
        <p:nvPicPr>
          <p:cNvPr id="1030" name="Picture 6" descr="Artist Dog GIF - Artist Dog - Discover &amp; Share GIFs">
            <a:extLst>
              <a:ext uri="{FF2B5EF4-FFF2-40B4-BE49-F238E27FC236}">
                <a16:creationId xmlns:a16="http://schemas.microsoft.com/office/drawing/2014/main" id="{C048E032-2177-38E6-A8EA-8266DC0A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29" y="752232"/>
            <a:ext cx="5222941" cy="39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5560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6E8390-CE40-54A2-C0FC-5F9445F5F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PT" dirty="0"/>
              <a:t>Funcionais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4A482B9F-81BC-9744-DC53-7FA5D53D2F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85BA7B3C-FA59-F987-0450-1CBD6929A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PT" dirty="0"/>
              <a:t>Não Funcionais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C8E2C15F-84BB-08DD-6322-E1FE448947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PT" sz="1800" dirty="0"/>
              <a:t>Disponibilidade – É necessária conexão à internet;</a:t>
            </a:r>
          </a:p>
          <a:p>
            <a:r>
              <a:rPr lang="pt-PT" sz="1800" dirty="0"/>
              <a:t>Compatibilidade – O sistema deve ser suportado em sistemas Android e iOS;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760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303563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411810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Protótipos de Interface</a:t>
            </a:r>
          </a:p>
        </p:txBody>
      </p:sp>
    </p:spTree>
    <p:extLst>
      <p:ext uri="{BB962C8B-B14F-4D97-AF65-F5344CB8AC3E}">
        <p14:creationId xmlns:p14="http://schemas.microsoft.com/office/powerpoint/2010/main" val="251607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Protótipos de Interface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B5FE1B-F451-8A54-A190-96B83B8E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76" y="2100654"/>
            <a:ext cx="4226247" cy="37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Protótipos de Interface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Definição das tecnologias</a:t>
            </a:r>
          </a:p>
        </p:txBody>
      </p:sp>
    </p:spTree>
    <p:extLst>
      <p:ext uri="{BB962C8B-B14F-4D97-AF65-F5344CB8AC3E}">
        <p14:creationId xmlns:p14="http://schemas.microsoft.com/office/powerpoint/2010/main" val="1166923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5D65F5-6595-7787-2533-6755C780C558}"/>
              </a:ext>
            </a:extLst>
          </p:cNvPr>
          <p:cNvSpPr txBox="1"/>
          <p:nvPr/>
        </p:nvSpPr>
        <p:spPr>
          <a:xfrm>
            <a:off x="1494503" y="2310581"/>
            <a:ext cx="379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Nativo </a:t>
            </a:r>
            <a:r>
              <a:rPr lang="pt-PT" dirty="0" err="1"/>
              <a:t>vs</a:t>
            </a:r>
            <a:r>
              <a:rPr lang="pt-PT" dirty="0"/>
              <a:t> Cross-</a:t>
            </a:r>
            <a:r>
              <a:rPr lang="pt-PT"/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258032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Implementação</a:t>
            </a:r>
          </a:p>
        </p:txBody>
      </p:sp>
      <p:pic>
        <p:nvPicPr>
          <p:cNvPr id="2050" name="Picture 2" descr="Construction Working GIF - Construction Working Long Day - Descubre &amp;  Comparte GIFs">
            <a:extLst>
              <a:ext uri="{FF2B5EF4-FFF2-40B4-BE49-F238E27FC236}">
                <a16:creationId xmlns:a16="http://schemas.microsoft.com/office/drawing/2014/main" id="{D6882240-9F8F-FF53-A158-C7D8F282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97" y="909384"/>
            <a:ext cx="6492204" cy="365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21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C4CAD-B82D-1C21-10A1-11CAE68E2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41C4D1-83F2-41C7-C8CB-CB07EC91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826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Configuração do ambiente</a:t>
            </a:r>
          </a:p>
        </p:txBody>
      </p:sp>
    </p:spTree>
    <p:extLst>
      <p:ext uri="{BB962C8B-B14F-4D97-AF65-F5344CB8AC3E}">
        <p14:creationId xmlns:p14="http://schemas.microsoft.com/office/powerpoint/2010/main" val="1972150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450189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Configuração do ambiente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Escolha do ambiente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1599559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3AD4AD4-6133-226A-5668-BCC0456C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6DE6E7-387A-B936-B0CA-01F9C10C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781" y="5305171"/>
            <a:ext cx="432000" cy="432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E73DEA-44AD-AF96-DB88-6E3A8B802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784" y="5305171"/>
            <a:ext cx="432000" cy="43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F737A8-5C7C-121E-24AD-506449154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787" y="5305171"/>
            <a:ext cx="432000" cy="432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FE5246C-7E14-5A9B-85D6-071DC8E1EB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42"/>
          <a:stretch/>
        </p:blipFill>
        <p:spPr>
          <a:xfrm>
            <a:off x="8790787" y="1399231"/>
            <a:ext cx="2265994" cy="38078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A1489D4-514E-496C-52F5-89B5F45A366B}"/>
              </a:ext>
            </a:extLst>
          </p:cNvPr>
          <p:cNvSpPr txBox="1"/>
          <p:nvPr/>
        </p:nvSpPr>
        <p:spPr>
          <a:xfrm>
            <a:off x="9040966" y="5835275"/>
            <a:ext cx="176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i="1" dirty="0"/>
              <a:t>@</a:t>
            </a:r>
            <a:r>
              <a:rPr lang="pt-PT" i="1" dirty="0" err="1"/>
              <a:t>LazaroPinheiro</a:t>
            </a:r>
            <a:endParaRPr lang="pt-PT" i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CD4987-7575-A6B3-2163-EA1611FABCE4}"/>
              </a:ext>
            </a:extLst>
          </p:cNvPr>
          <p:cNvSpPr txBox="1"/>
          <p:nvPr/>
        </p:nvSpPr>
        <p:spPr>
          <a:xfrm>
            <a:off x="838200" y="1776248"/>
            <a:ext cx="661363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Nome: </a:t>
            </a:r>
            <a:r>
              <a:rPr lang="pt-PT" dirty="0"/>
              <a:t>Lázaro Pinheiro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Idade: </a:t>
            </a:r>
            <a:r>
              <a:rPr lang="pt-PT" dirty="0"/>
              <a:t>23 anos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Natural: </a:t>
            </a:r>
            <a:r>
              <a:rPr lang="pt-PT" dirty="0"/>
              <a:t>Braga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Curso: </a:t>
            </a:r>
            <a:r>
              <a:rPr lang="pt-PT" dirty="0" err="1"/>
              <a:t>MiEI</a:t>
            </a:r>
            <a:endParaRPr lang="pt-PT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Engenharia de Aplicações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Sistemas Distribuídos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Profissão: </a:t>
            </a:r>
            <a:r>
              <a:rPr lang="pt-PT" dirty="0"/>
              <a:t>Estudante &amp; Investigador Lab4&amp;Spaces</a:t>
            </a:r>
          </a:p>
        </p:txBody>
      </p:sp>
    </p:spTree>
    <p:extLst>
      <p:ext uri="{BB962C8B-B14F-4D97-AF65-F5344CB8AC3E}">
        <p14:creationId xmlns:p14="http://schemas.microsoft.com/office/powerpoint/2010/main" val="22874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Viajar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599A4AF-346C-584C-E600-DC1E098AB1DC}"/>
              </a:ext>
            </a:extLst>
          </p:cNvPr>
          <p:cNvGrpSpPr/>
          <p:nvPr/>
        </p:nvGrpSpPr>
        <p:grpSpPr>
          <a:xfrm>
            <a:off x="398830" y="2608248"/>
            <a:ext cx="11394341" cy="3053680"/>
            <a:chOff x="112576" y="2608247"/>
            <a:chExt cx="11394341" cy="305368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25DCBEA-225A-A651-16B3-9B15F1FA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4812" y="2608247"/>
              <a:ext cx="2290259" cy="3053678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BFA204C0-91BA-0986-36B7-C3F7DB8DF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834950" y="2989958"/>
              <a:ext cx="3053676" cy="2290258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E310525-9F93-1570-162C-8722FE0C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394026" y="2989958"/>
              <a:ext cx="3053678" cy="2290259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AD6810F-AFC0-2009-0296-C4A8A57CB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76" y="2608247"/>
              <a:ext cx="4071572" cy="3053679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94BD236-AFF0-D9C5-6069-534B98CB79D2}"/>
              </a:ext>
            </a:extLst>
          </p:cNvPr>
          <p:cNvSpPr txBox="1"/>
          <p:nvPr/>
        </p:nvSpPr>
        <p:spPr>
          <a:xfrm>
            <a:off x="398828" y="5748540"/>
            <a:ext cx="407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Londres, GB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419A77-32AE-DBC4-156F-E632823E62F7}"/>
              </a:ext>
            </a:extLst>
          </p:cNvPr>
          <p:cNvSpPr txBox="1"/>
          <p:nvPr/>
        </p:nvSpPr>
        <p:spPr>
          <a:xfrm>
            <a:off x="4621066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Barcelona, 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AD6BB64-8FCF-D965-3980-69DFD774634D}"/>
              </a:ext>
            </a:extLst>
          </p:cNvPr>
          <p:cNvSpPr txBox="1"/>
          <p:nvPr/>
        </p:nvSpPr>
        <p:spPr>
          <a:xfrm>
            <a:off x="7061990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Amesterdão, NL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BA6A3F4-3CD6-D62E-382F-F1567DAD8C62}"/>
              </a:ext>
            </a:extLst>
          </p:cNvPr>
          <p:cNvSpPr txBox="1"/>
          <p:nvPr/>
        </p:nvSpPr>
        <p:spPr>
          <a:xfrm>
            <a:off x="9502913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Groningen, NL</a:t>
            </a:r>
          </a:p>
        </p:txBody>
      </p:sp>
    </p:spTree>
    <p:extLst>
      <p:ext uri="{BB962C8B-B14F-4D97-AF65-F5344CB8AC3E}">
        <p14:creationId xmlns:p14="http://schemas.microsoft.com/office/powerpoint/2010/main" val="2197043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Desporto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153247-3985-5192-2A4A-4EE3F8A79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8" r="10669"/>
          <a:stretch/>
        </p:blipFill>
        <p:spPr>
          <a:xfrm rot="5400000">
            <a:off x="6745366" y="2517667"/>
            <a:ext cx="3132488" cy="33064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005070-6CEF-0FF1-F40A-2C26CABE2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74" y="2604669"/>
            <a:ext cx="3160266" cy="31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4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Zeus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3939AE7-7842-845E-72F6-00936303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15" y="2604669"/>
            <a:ext cx="4090825" cy="306811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26054D-A8A3-268B-22D9-208EAAE4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58" y="2604668"/>
            <a:ext cx="4090827" cy="30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1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Ideia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57CBB0-22BC-5D6B-38EA-47E8A49C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2081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1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CF025-F7C1-D702-F143-CAAA5078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Ideia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61009-002B-7866-922A-FF248F4F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03" y="2146553"/>
            <a:ext cx="2145794" cy="25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7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38A19DFF-8413-781F-AEE1-98F416401648}"/>
              </a:ext>
            </a:extLst>
          </p:cNvPr>
          <p:cNvSpPr/>
          <p:nvPr/>
        </p:nvSpPr>
        <p:spPr>
          <a:xfrm>
            <a:off x="6825111" y="2836137"/>
            <a:ext cx="3472442" cy="1185726"/>
          </a:xfrm>
          <a:prstGeom prst="roundRect">
            <a:avLst/>
          </a:prstGeom>
          <a:solidFill>
            <a:srgbClr val="76A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CF025-F7C1-D702-F143-CAAA5078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API’s</a:t>
            </a:r>
            <a:endParaRPr lang="pt-PT" dirty="0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B1497956-BC2E-F05A-6A05-89A7BC29B4A5}"/>
              </a:ext>
            </a:extLst>
          </p:cNvPr>
          <p:cNvSpPr/>
          <p:nvPr/>
        </p:nvSpPr>
        <p:spPr>
          <a:xfrm>
            <a:off x="1894449" y="2836137"/>
            <a:ext cx="3472442" cy="1185726"/>
          </a:xfrm>
          <a:prstGeom prst="roundRect">
            <a:avLst/>
          </a:prstGeom>
          <a:solidFill>
            <a:srgbClr val="EFF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AEB5D2B-0B0F-9C30-00A1-D0C71555F2C0}"/>
              </a:ext>
            </a:extLst>
          </p:cNvPr>
          <p:cNvGrpSpPr/>
          <p:nvPr/>
        </p:nvGrpSpPr>
        <p:grpSpPr>
          <a:xfrm>
            <a:off x="1934710" y="2967381"/>
            <a:ext cx="3391921" cy="923238"/>
            <a:chOff x="1056886" y="2805196"/>
            <a:chExt cx="3391921" cy="923238"/>
          </a:xfrm>
          <a:noFill/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629514C-1540-4FB6-1CBA-F2046C9450A2}"/>
                </a:ext>
              </a:extLst>
            </p:cNvPr>
            <p:cNvSpPr txBox="1"/>
            <p:nvPr/>
          </p:nvSpPr>
          <p:spPr>
            <a:xfrm>
              <a:off x="1056886" y="3389880"/>
              <a:ext cx="3391921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i="1" dirty="0"/>
                <a:t>“</a:t>
              </a:r>
              <a:r>
                <a:rPr lang="pt-PT" sz="1600" i="1" dirty="0" err="1"/>
                <a:t>Dogs</a:t>
              </a:r>
              <a:r>
                <a:rPr lang="pt-PT" sz="1600" i="1" dirty="0"/>
                <a:t> for </a:t>
              </a:r>
              <a:r>
                <a:rPr lang="pt-PT" sz="1600" i="1" dirty="0" err="1"/>
                <a:t>every</a:t>
              </a:r>
              <a:r>
                <a:rPr lang="pt-PT" sz="1600" i="1" dirty="0"/>
                <a:t> HTTP status </a:t>
              </a:r>
              <a:r>
                <a:rPr lang="pt-PT" sz="1600" i="1" dirty="0" err="1"/>
                <a:t>code</a:t>
              </a:r>
              <a:r>
                <a:rPr lang="pt-PT" sz="1600" i="1" dirty="0"/>
                <a:t>”</a:t>
              </a:r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219FAF1F-C88D-095F-4F74-3D9CFEA16D77}"/>
                </a:ext>
              </a:extLst>
            </p:cNvPr>
            <p:cNvGrpSpPr/>
            <p:nvPr/>
          </p:nvGrpSpPr>
          <p:grpSpPr>
            <a:xfrm>
              <a:off x="1770361" y="2805196"/>
              <a:ext cx="1964969" cy="523220"/>
              <a:chOff x="1634230" y="2780812"/>
              <a:chExt cx="1964969" cy="523220"/>
            </a:xfrm>
            <a:grpFill/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FC410774-C20C-AE82-18EB-EFDD9A34F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4230" y="2842275"/>
                <a:ext cx="416066" cy="400294"/>
              </a:xfrm>
              <a:prstGeom prst="rect">
                <a:avLst/>
              </a:prstGeom>
              <a:grp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B9A650A-2501-DCE7-E1DA-37C37F3CC61B}"/>
                  </a:ext>
                </a:extLst>
              </p:cNvPr>
              <p:cNvSpPr txBox="1"/>
              <p:nvPr/>
            </p:nvSpPr>
            <p:spPr>
              <a:xfrm>
                <a:off x="2050296" y="2780812"/>
                <a:ext cx="154890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800" dirty="0" err="1">
                    <a:solidFill>
                      <a:srgbClr val="EA8392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http.dog</a:t>
                </a:r>
                <a:endParaRPr lang="pt-PT" sz="2800" dirty="0">
                  <a:solidFill>
                    <a:srgbClr val="EA839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1EDB712-D8AF-5C83-5777-40CC2D81B82B}"/>
              </a:ext>
            </a:extLst>
          </p:cNvPr>
          <p:cNvGrpSpPr/>
          <p:nvPr/>
        </p:nvGrpSpPr>
        <p:grpSpPr>
          <a:xfrm>
            <a:off x="6865371" y="2967381"/>
            <a:ext cx="3391921" cy="923238"/>
            <a:chOff x="1056888" y="2793872"/>
            <a:chExt cx="3391921" cy="923238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35DC64F-964E-715D-37C2-26F08BDC986A}"/>
                </a:ext>
              </a:extLst>
            </p:cNvPr>
            <p:cNvSpPr txBox="1"/>
            <p:nvPr/>
          </p:nvSpPr>
          <p:spPr>
            <a:xfrm>
              <a:off x="1056888" y="3378556"/>
              <a:ext cx="339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i="1" dirty="0"/>
                <a:t>“</a:t>
              </a:r>
              <a:r>
                <a:rPr lang="pt-PT" sz="1600" b="0" i="1" u="none" strike="noStrike" dirty="0" err="1">
                  <a:effectLst/>
                </a:rPr>
                <a:t>Let's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find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you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something</a:t>
              </a:r>
              <a:r>
                <a:rPr lang="pt-PT" sz="1600" b="0" i="1" u="none" strike="noStrike" dirty="0">
                  <a:effectLst/>
                </a:rPr>
                <a:t> to do</a:t>
              </a:r>
              <a:r>
                <a:rPr lang="pt-PT" sz="1600" i="1" dirty="0"/>
                <a:t>”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E9962F5-0D31-3F6D-30A6-CE2D5321604E}"/>
                </a:ext>
              </a:extLst>
            </p:cNvPr>
            <p:cNvSpPr txBox="1"/>
            <p:nvPr/>
          </p:nvSpPr>
          <p:spPr>
            <a:xfrm>
              <a:off x="1503168" y="2793872"/>
              <a:ext cx="2499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800" dirty="0" err="1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pt-PT" sz="2800" dirty="0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pt-PT" sz="2800" dirty="0" err="1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Bored</a:t>
              </a:r>
              <a:r>
                <a:rPr lang="pt-PT" sz="2800" dirty="0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1534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208</Words>
  <Application>Microsoft Macintosh PowerPoint</Application>
  <PresentationFormat>Ecrã Panorâmico</PresentationFormat>
  <Paragraphs>83</Paragraphs>
  <Slides>21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Oxygen</vt:lpstr>
      <vt:lpstr>Tema do Office</vt:lpstr>
      <vt:lpstr>Hello World</vt:lpstr>
      <vt:lpstr>Agenda</vt:lpstr>
      <vt:lpstr>Sobre mim</vt:lpstr>
      <vt:lpstr>Sobre mim - Hobbies</vt:lpstr>
      <vt:lpstr>Sobre mim - Hobbies</vt:lpstr>
      <vt:lpstr>Sobre mim - Hobbies</vt:lpstr>
      <vt:lpstr>Ideia</vt:lpstr>
      <vt:lpstr>Ideia</vt:lpstr>
      <vt:lpstr>API’s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Implementação</vt:lpstr>
      <vt:lpstr>Implementação</vt:lpstr>
      <vt:lpstr>Implementação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em Ambiente Móvel</dc:title>
  <dc:creator>Lázaro Donato Martins Pinheiro</dc:creator>
  <cp:lastModifiedBy>Lázaro Donato Martins Pinheiro</cp:lastModifiedBy>
  <cp:revision>15</cp:revision>
  <dcterms:created xsi:type="dcterms:W3CDTF">2022-09-28T18:20:19Z</dcterms:created>
  <dcterms:modified xsi:type="dcterms:W3CDTF">2022-10-13T15:49:02Z</dcterms:modified>
</cp:coreProperties>
</file>